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9" r:id="rId3"/>
    <p:sldId id="256" r:id="rId4"/>
    <p:sldId id="267" r:id="rId5"/>
    <p:sldId id="268" r:id="rId6"/>
    <p:sldId id="269" r:id="rId7"/>
    <p:sldId id="270" r:id="rId8"/>
    <p:sldId id="273" r:id="rId9"/>
    <p:sldId id="260" r:id="rId10"/>
    <p:sldId id="257" r:id="rId11"/>
    <p:sldId id="259" r:id="rId12"/>
    <p:sldId id="262" r:id="rId13"/>
    <p:sldId id="261" r:id="rId14"/>
    <p:sldId id="266" r:id="rId15"/>
    <p:sldId id="263" r:id="rId16"/>
    <p:sldId id="264" r:id="rId17"/>
    <p:sldId id="271" r:id="rId18"/>
    <p:sldId id="272" r:id="rId19"/>
    <p:sldId id="278" r:id="rId2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22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38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F422-9CC7-4C6B-98A4-1A6E4EB24A29}" type="datetimeFigureOut">
              <a:rPr lang="da-DK" smtClean="0"/>
              <a:pPr/>
              <a:t>09-03-2016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8B65-6782-48C6-A9F7-02D0927F7A3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0089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F422-9CC7-4C6B-98A4-1A6E4EB24A29}" type="datetimeFigureOut">
              <a:rPr lang="da-DK" smtClean="0"/>
              <a:pPr/>
              <a:t>09-03-2016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8B65-6782-48C6-A9F7-02D0927F7A3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161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F422-9CC7-4C6B-98A4-1A6E4EB24A29}" type="datetimeFigureOut">
              <a:rPr lang="da-DK" smtClean="0"/>
              <a:pPr/>
              <a:t>09-03-2016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8B65-6782-48C6-A9F7-02D0927F7A3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049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F422-9CC7-4C6B-98A4-1A6E4EB24A29}" type="datetimeFigureOut">
              <a:rPr lang="da-DK" smtClean="0"/>
              <a:pPr/>
              <a:t>09-03-2016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8B65-6782-48C6-A9F7-02D0927F7A3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159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F422-9CC7-4C6B-98A4-1A6E4EB24A29}" type="datetimeFigureOut">
              <a:rPr lang="da-DK" smtClean="0"/>
              <a:pPr/>
              <a:t>09-03-2016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8B65-6782-48C6-A9F7-02D0927F7A3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792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F422-9CC7-4C6B-98A4-1A6E4EB24A29}" type="datetimeFigureOut">
              <a:rPr lang="da-DK" smtClean="0"/>
              <a:pPr/>
              <a:t>09-03-2016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8B65-6782-48C6-A9F7-02D0927F7A3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667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F422-9CC7-4C6B-98A4-1A6E4EB24A29}" type="datetimeFigureOut">
              <a:rPr lang="da-DK" smtClean="0"/>
              <a:pPr/>
              <a:t>09-03-2016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8B65-6782-48C6-A9F7-02D0927F7A3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11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F422-9CC7-4C6B-98A4-1A6E4EB24A29}" type="datetimeFigureOut">
              <a:rPr lang="da-DK" smtClean="0"/>
              <a:pPr/>
              <a:t>09-03-2016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8B65-6782-48C6-A9F7-02D0927F7A3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8741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F422-9CC7-4C6B-98A4-1A6E4EB24A29}" type="datetimeFigureOut">
              <a:rPr lang="da-DK" smtClean="0"/>
              <a:pPr/>
              <a:t>09-03-2016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8B65-6782-48C6-A9F7-02D0927F7A3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9278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F422-9CC7-4C6B-98A4-1A6E4EB24A29}" type="datetimeFigureOut">
              <a:rPr lang="da-DK" smtClean="0"/>
              <a:pPr/>
              <a:t>09-03-2016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8B65-6782-48C6-A9F7-02D0927F7A3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16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F422-9CC7-4C6B-98A4-1A6E4EB24A29}" type="datetimeFigureOut">
              <a:rPr lang="da-DK" smtClean="0"/>
              <a:pPr/>
              <a:t>09-03-2016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A8B65-6782-48C6-A9F7-02D0927F7A3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770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CF422-9CC7-4C6B-98A4-1A6E4EB24A29}" type="datetimeFigureOut">
              <a:rPr lang="da-DK" smtClean="0"/>
              <a:pPr/>
              <a:t>09-03-2016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A8B65-6782-48C6-A9F7-02D0927F7A3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099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Samfundets opbygning</a:t>
            </a:r>
            <a:br>
              <a:rPr lang="da-DK" dirty="0" smtClean="0"/>
            </a:br>
            <a:r>
              <a:rPr lang="da-DK" dirty="0" smtClean="0"/>
              <a:t>i senmiddelalderen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4871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7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79" y="-27239"/>
            <a:ext cx="8937442" cy="691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634" y="0"/>
            <a:ext cx="91547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47" y="-155969"/>
            <a:ext cx="10526306" cy="701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2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17" y="328731"/>
            <a:ext cx="11578166" cy="620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1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988" y="0"/>
            <a:ext cx="7680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6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36" y="177590"/>
            <a:ext cx="11006122" cy="706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6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7" y="-1"/>
            <a:ext cx="11280636" cy="684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6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52412"/>
            <a:ext cx="975360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5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472"/>
            <a:ext cx="12198224" cy="464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5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Samfundshierar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326" y="424137"/>
            <a:ext cx="11327940" cy="6107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Huse, gårde, kirker og klostre  i senmiddelalderen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4661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33362"/>
            <a:ext cx="97536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5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69" y="0"/>
            <a:ext cx="9138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9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09" y="0"/>
            <a:ext cx="10058400" cy="668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8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595" y="4575"/>
            <a:ext cx="9118810" cy="684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0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1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355" y="0"/>
            <a:ext cx="5869290" cy="693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7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11</Words>
  <Application>Microsoft Office PowerPoint</Application>
  <PresentationFormat>Widescreen</PresentationFormat>
  <Paragraphs>2</Paragraphs>
  <Slides>19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Office-tema</vt:lpstr>
      <vt:lpstr>Samfundets opbygning i senmiddelalderen</vt:lpstr>
      <vt:lpstr>PowerPoint-præsentation</vt:lpstr>
      <vt:lpstr>Huse, gårde, kirker og klostre  i senmiddelalderen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Kirkenettet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Huse og byer  i senmiddelalderen</dc:title>
  <dc:creator>Niels-Peter Lund Jacobsen</dc:creator>
  <cp:lastModifiedBy>Niels-Peter Lund Jacobsen</cp:lastModifiedBy>
  <cp:revision>7</cp:revision>
  <dcterms:created xsi:type="dcterms:W3CDTF">2016-01-14T18:41:09Z</dcterms:created>
  <dcterms:modified xsi:type="dcterms:W3CDTF">2016-03-09T08:43:59Z</dcterms:modified>
</cp:coreProperties>
</file>