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02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810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698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96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1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625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811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607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73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225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496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911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CA62-F339-41DC-87D8-96F0E8358BF8}" type="datetimeFigureOut">
              <a:rPr lang="da-DK" smtClean="0"/>
              <a:t>09-03-2016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37B1A-B366-40ED-8E14-F2CFBC28A8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9312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0" y="2365349"/>
            <a:ext cx="12191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600" dirty="0" smtClean="0"/>
              <a:t>Jorden er flad</a:t>
            </a:r>
            <a:endParaRPr lang="da-DK" sz="9600" dirty="0"/>
          </a:p>
        </p:txBody>
      </p:sp>
    </p:spTree>
    <p:extLst>
      <p:ext uri="{BB962C8B-B14F-4D97-AF65-F5344CB8AC3E}">
        <p14:creationId xmlns:p14="http://schemas.microsoft.com/office/powerpoint/2010/main" val="34707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1" y="1942160"/>
            <a:ext cx="12191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 smtClean="0"/>
              <a:t>Gud kan bedre lide dig, </a:t>
            </a:r>
          </a:p>
          <a:p>
            <a:pPr algn="ctr"/>
            <a:r>
              <a:rPr lang="da-DK" sz="7200" dirty="0" smtClean="0"/>
              <a:t>hvis du faster og beder</a:t>
            </a:r>
            <a:endParaRPr lang="da-DK" sz="7200" dirty="0"/>
          </a:p>
        </p:txBody>
      </p:sp>
    </p:spTree>
    <p:extLst>
      <p:ext uri="{BB962C8B-B14F-4D97-AF65-F5344CB8AC3E}">
        <p14:creationId xmlns:p14="http://schemas.microsoft.com/office/powerpoint/2010/main" val="9620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0" y="1541636"/>
            <a:ext cx="12191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 smtClean="0"/>
              <a:t>Du er, </a:t>
            </a:r>
          </a:p>
          <a:p>
            <a:pPr algn="ctr"/>
            <a:r>
              <a:rPr lang="da-DK" sz="7200" dirty="0" smtClean="0"/>
              <a:t>hvad du spiser</a:t>
            </a:r>
            <a:endParaRPr lang="da-DK" sz="7200" dirty="0"/>
          </a:p>
        </p:txBody>
      </p:sp>
    </p:spTree>
    <p:extLst>
      <p:ext uri="{BB962C8B-B14F-4D97-AF65-F5344CB8AC3E}">
        <p14:creationId xmlns:p14="http://schemas.microsoft.com/office/powerpoint/2010/main" val="416375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0" y="1541636"/>
            <a:ext cx="12191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 smtClean="0"/>
              <a:t>Du er, </a:t>
            </a:r>
          </a:p>
          <a:p>
            <a:pPr algn="ctr"/>
            <a:r>
              <a:rPr lang="da-DK" sz="7200" dirty="0" smtClean="0"/>
              <a:t>hvad du præsterer</a:t>
            </a:r>
            <a:endParaRPr lang="da-DK" sz="7200" dirty="0"/>
          </a:p>
        </p:txBody>
      </p:sp>
    </p:spTree>
    <p:extLst>
      <p:ext uri="{BB962C8B-B14F-4D97-AF65-F5344CB8AC3E}">
        <p14:creationId xmlns:p14="http://schemas.microsoft.com/office/powerpoint/2010/main" val="182329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PowerPoint-præsentation</vt:lpstr>
      <vt:lpstr>PowerPoint-præsentation</vt:lpstr>
      <vt:lpstr>PowerPoint-præsentation</vt:lpstr>
      <vt:lpstr>PowerPoint-præsentation</vt:lpstr>
    </vt:vector>
  </TitlesOfParts>
  <Company>Kirkenettet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Niels-Peter Lund Jacobsen</dc:creator>
  <cp:lastModifiedBy>Niels-Peter Lund Jacobsen</cp:lastModifiedBy>
  <cp:revision>6</cp:revision>
  <dcterms:created xsi:type="dcterms:W3CDTF">2016-02-09T11:12:40Z</dcterms:created>
  <dcterms:modified xsi:type="dcterms:W3CDTF">2016-03-09T15:46:01Z</dcterms:modified>
</cp:coreProperties>
</file>